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CFC6F7B-A1FF-4798-969F-9972FB68BE4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D6481BC-13C3-453B-8C25-2121954BE527}" type="datetimeFigureOut">
              <a:rPr lang="en-US" smtClean="0"/>
              <a:t>8/27/13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Issue – how to facilitate communication and collaboration across disciplines</a:t>
            </a:r>
          </a:p>
          <a:p>
            <a:r>
              <a:rPr lang="en-US" sz="2800" dirty="0" smtClean="0"/>
              <a:t>Why – issues facing society (sustainable coastal systems, resource extraction, climate change) </a:t>
            </a:r>
            <a:r>
              <a:rPr lang="en-US" sz="2800" dirty="0" smtClean="0"/>
              <a:t>require </a:t>
            </a:r>
            <a:r>
              <a:rPr lang="en-US" sz="2800" dirty="0" smtClean="0"/>
              <a:t>interdisciplinary approaches</a:t>
            </a:r>
          </a:p>
          <a:p>
            <a:r>
              <a:rPr lang="en-US" sz="2800" dirty="0" smtClean="0"/>
              <a:t>How – pick an interdisciplinary issue and develop a team to design a plan for addressing it</a:t>
            </a:r>
          </a:p>
          <a:p>
            <a:r>
              <a:rPr lang="en-US" sz="2800" dirty="0" smtClean="0"/>
              <a:t>Result – provide a discussion paper that outlines the issues and problems encountered in developing an interdisciplinary program and approaches for resolution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417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C</a:t>
            </a:r>
            <a:r>
              <a:rPr lang="en-US" sz="2400" dirty="0" smtClean="0"/>
              <a:t>onsider </a:t>
            </a:r>
            <a:r>
              <a:rPr lang="en-GB" sz="2400" dirty="0" smtClean="0"/>
              <a:t>data </a:t>
            </a:r>
            <a:r>
              <a:rPr lang="en-GB" sz="2400" dirty="0"/>
              <a:t>management </a:t>
            </a:r>
            <a:r>
              <a:rPr lang="en-GB" sz="2400" dirty="0" smtClean="0"/>
              <a:t>barriers </a:t>
            </a:r>
            <a:r>
              <a:rPr lang="en-GB" sz="2400" dirty="0"/>
              <a:t>and </a:t>
            </a:r>
            <a:r>
              <a:rPr lang="en-GB" sz="2400" dirty="0" smtClean="0"/>
              <a:t>related </a:t>
            </a:r>
            <a:r>
              <a:rPr lang="en-GB" sz="2400" dirty="0"/>
              <a:t>disciplinary or institutional challenges for </a:t>
            </a:r>
            <a:r>
              <a:rPr lang="en-GB" sz="2400" dirty="0" smtClean="0"/>
              <a:t>integrated interdisciplinary research projects with emphasis on natural-social science collaborations</a:t>
            </a:r>
          </a:p>
          <a:p>
            <a:r>
              <a:rPr lang="en-GB" sz="2400" dirty="0" smtClean="0"/>
              <a:t>Identified potential barriers </a:t>
            </a:r>
          </a:p>
          <a:p>
            <a:pPr lvl="1"/>
            <a:r>
              <a:rPr lang="en-GB" dirty="0"/>
              <a:t>disciplinary ‘silos’ of research concepts and associated data management </a:t>
            </a:r>
            <a:r>
              <a:rPr lang="en-GB" dirty="0" smtClean="0"/>
              <a:t>systems </a:t>
            </a:r>
          </a:p>
          <a:p>
            <a:pPr lvl="1"/>
            <a:r>
              <a:rPr lang="en-GB" dirty="0" smtClean="0"/>
              <a:t>diversity </a:t>
            </a:r>
            <a:r>
              <a:rPr lang="en-GB" dirty="0"/>
              <a:t>cultural </a:t>
            </a:r>
            <a:r>
              <a:rPr lang="en-GB" dirty="0" smtClean="0"/>
              <a:t>practices </a:t>
            </a:r>
            <a:r>
              <a:rPr lang="en-GB" dirty="0"/>
              <a:t>among disciplinary </a:t>
            </a:r>
            <a:r>
              <a:rPr lang="en-GB" dirty="0" smtClean="0"/>
              <a:t>fields </a:t>
            </a:r>
            <a:endParaRPr lang="en-US" dirty="0"/>
          </a:p>
          <a:p>
            <a:pPr lvl="1"/>
            <a:r>
              <a:rPr lang="en-GB" dirty="0"/>
              <a:t>lack of adequate training for </a:t>
            </a:r>
            <a:r>
              <a:rPr lang="en-GB" dirty="0" smtClean="0"/>
              <a:t>data </a:t>
            </a:r>
            <a:r>
              <a:rPr lang="en-GB" dirty="0"/>
              <a:t>production and management, resulting in insufficient attention to </a:t>
            </a:r>
            <a:r>
              <a:rPr lang="en-GB" dirty="0" smtClean="0"/>
              <a:t>metadata</a:t>
            </a:r>
            <a:endParaRPr lang="en-US" dirty="0"/>
          </a:p>
          <a:p>
            <a:pPr lvl="1"/>
            <a:r>
              <a:rPr lang="en-GB" dirty="0"/>
              <a:t>lack of resources for data management QA </a:t>
            </a:r>
            <a:r>
              <a:rPr lang="en-GB" dirty="0" smtClean="0"/>
              <a:t>procedures</a:t>
            </a:r>
            <a:endParaRPr lang="en-GB" dirty="0"/>
          </a:p>
          <a:p>
            <a:pPr lvl="1"/>
            <a:r>
              <a:rPr lang="en-GB" dirty="0" smtClean="0"/>
              <a:t>new  </a:t>
            </a:r>
            <a:r>
              <a:rPr lang="en-GB" dirty="0"/>
              <a:t>challenges resulting </a:t>
            </a:r>
            <a:r>
              <a:rPr lang="en-GB" dirty="0" smtClean="0"/>
              <a:t>from </a:t>
            </a:r>
            <a:r>
              <a:rPr lang="en-GB" dirty="0"/>
              <a:t>development of new sensors, new data types, and new resources </a:t>
            </a:r>
            <a:endParaRPr lang="en-GB" dirty="0" smtClean="0"/>
          </a:p>
          <a:p>
            <a:pPr lvl="1"/>
            <a:r>
              <a:rPr lang="en-GB" dirty="0" smtClean="0"/>
              <a:t>lack </a:t>
            </a:r>
            <a:r>
              <a:rPr lang="en-GB" dirty="0"/>
              <a:t>of recognition and support for truly interdisciplinary research and its associated data </a:t>
            </a:r>
            <a:r>
              <a:rPr lang="en-GB" dirty="0" smtClean="0"/>
              <a:t>management </a:t>
            </a:r>
            <a:endParaRPr lang="en-US" dirty="0"/>
          </a:p>
          <a:p>
            <a:pPr lvl="1"/>
            <a:r>
              <a:rPr lang="en-GB" dirty="0"/>
              <a:t>conceptual limitation to combine datasets and information from various sources to create new </a:t>
            </a:r>
            <a:r>
              <a:rPr lang="en-GB" dirty="0" smtClean="0"/>
              <a:t>knowledge</a:t>
            </a:r>
          </a:p>
          <a:p>
            <a:pPr lvl="1"/>
            <a:r>
              <a:rPr lang="en-GB" dirty="0" smtClean="0"/>
              <a:t>Merging data with different resolutions and quantitative rigor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Questions:</a:t>
            </a:r>
          </a:p>
          <a:p>
            <a:r>
              <a:rPr lang="en-GB" sz="2800" dirty="0" smtClean="0"/>
              <a:t>What is needed to facilitate good data management at the interface of natural and social science that will advance global environmental change research that has sustainability as a goal</a:t>
            </a:r>
          </a:p>
          <a:p>
            <a:r>
              <a:rPr lang="en-GB" sz="2800" dirty="0" smtClean="0"/>
              <a:t>What infrastructure and institutional changes are needed to encourage data exchanges that will promote interdisciplinary </a:t>
            </a:r>
            <a:r>
              <a:rPr lang="en-GB" sz="2800" dirty="0"/>
              <a:t>or integrated </a:t>
            </a:r>
            <a:r>
              <a:rPr lang="en-GB" sz="2800" dirty="0" smtClean="0"/>
              <a:t>research</a:t>
            </a:r>
            <a:endParaRPr lang="en-US" sz="2800" dirty="0"/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56179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Two potential issues to use as case studies for data management, data access, and data exchange that include natural and human science components are:</a:t>
            </a:r>
          </a:p>
          <a:p>
            <a:pPr lvl="1"/>
            <a:r>
              <a:rPr lang="en-GB" sz="2600" dirty="0" smtClean="0"/>
              <a:t>Marine fisheries management (potential fishery is Atlantic </a:t>
            </a:r>
            <a:r>
              <a:rPr lang="en-GB" sz="2600" dirty="0" err="1" smtClean="0"/>
              <a:t>surfclam</a:t>
            </a:r>
            <a:r>
              <a:rPr lang="en-GB" sz="2600" dirty="0"/>
              <a:t>)</a:t>
            </a:r>
            <a:endParaRPr lang="en-GB" sz="2600" dirty="0" smtClean="0"/>
          </a:p>
          <a:p>
            <a:pPr lvl="1"/>
            <a:r>
              <a:rPr lang="en-GB" sz="2600" dirty="0" smtClean="0"/>
              <a:t>Ocean acidification </a:t>
            </a:r>
          </a:p>
        </p:txBody>
      </p:sp>
    </p:spTree>
    <p:extLst>
      <p:ext uri="{BB962C8B-B14F-4D97-AF65-F5344CB8AC3E}">
        <p14:creationId xmlns:p14="http://schemas.microsoft.com/office/powerpoint/2010/main" val="1723259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Next steps are to develop a discussion paper that outlines the issues and potential problems with studying a marine fishery and ocean acidification from “end-to-end”</a:t>
            </a:r>
          </a:p>
          <a:p>
            <a:r>
              <a:rPr lang="en-GB" sz="2800" dirty="0" smtClean="0"/>
              <a:t>Includes characterizing the natural system, tracing the effects to humans, and assessing changes in well being </a:t>
            </a:r>
          </a:p>
          <a:p>
            <a:r>
              <a:rPr lang="en-GB" sz="2800" dirty="0" smtClean="0"/>
              <a:t>Involves quantitative numerical model outputs to qualitative narrative survey data – how to merge these is an important constraint </a:t>
            </a:r>
          </a:p>
        </p:txBody>
      </p:sp>
    </p:spTree>
    <p:extLst>
      <p:ext uri="{BB962C8B-B14F-4D97-AF65-F5344CB8AC3E}">
        <p14:creationId xmlns:p14="http://schemas.microsoft.com/office/powerpoint/2010/main" val="95252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RCN: </a:t>
            </a:r>
            <a:r>
              <a:rPr lang="en-US" sz="3600" dirty="0" err="1" smtClean="0"/>
              <a:t>OceanObs</a:t>
            </a:r>
            <a:r>
              <a:rPr lang="en-US" sz="3600" dirty="0" smtClean="0"/>
              <a:t> Task Team on</a:t>
            </a:r>
            <a:br>
              <a:rPr lang="en-US" sz="3600" dirty="0" smtClean="0"/>
            </a:br>
            <a:r>
              <a:rPr lang="en-US" sz="3200" dirty="0" smtClean="0"/>
              <a:t>Stimulating Interdisciplinary Cooperation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Suggestions for different approaches, case studies are welcome, and data management methods </a:t>
            </a:r>
            <a:r>
              <a:rPr lang="en-GB" sz="2800" smtClean="0"/>
              <a:t>are welcome!</a:t>
            </a:r>
          </a:p>
        </p:txBody>
      </p:sp>
    </p:spTree>
    <p:extLst>
      <p:ext uri="{BB962C8B-B14F-4D97-AF65-F5344CB8AC3E}">
        <p14:creationId xmlns:p14="http://schemas.microsoft.com/office/powerpoint/2010/main" val="1796621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130</TotalTime>
  <Words>397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RCN: OceanObs Task Team on Stimulating Interdisciplinary Cooperation</vt:lpstr>
      <vt:lpstr>RCN: OceanObs Task Team on Stimulating Interdisciplinary Cooperation</vt:lpstr>
      <vt:lpstr>RCN: OceanObs Task Team on Stimulating Interdisciplinary Cooperation</vt:lpstr>
      <vt:lpstr>RCN: OceanObs Task Team on Stimulating Interdisciplinary Cooperation</vt:lpstr>
      <vt:lpstr>RCN: OceanObs Task Team on Stimulating Interdisciplinary Cooperation</vt:lpstr>
      <vt:lpstr>RCN: OceanObs Task Team on Stimulating Interdisciplinary Cooperation</vt:lpstr>
    </vt:vector>
  </TitlesOfParts>
  <Company>Old Dominion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Eileen Hofmann</dc:creator>
  <cp:lastModifiedBy>Eileen</cp:lastModifiedBy>
  <cp:revision>11</cp:revision>
  <dcterms:created xsi:type="dcterms:W3CDTF">2013-04-10T18:06:29Z</dcterms:created>
  <dcterms:modified xsi:type="dcterms:W3CDTF">2013-08-28T02:50:11Z</dcterms:modified>
</cp:coreProperties>
</file>