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CEE62-647D-4C1D-A196-4799B01A7C26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C106-2F90-46B2-BA2D-E43BDF01C5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11502"/>
            <a:ext cx="9349419" cy="72943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Summary from Breakout Group #2: Ecosystems and biodiversity</a:t>
            </a:r>
          </a:p>
          <a:p>
            <a:endParaRPr lang="en-US" dirty="0"/>
          </a:p>
          <a:p>
            <a:r>
              <a:rPr lang="en-US" u="sng" dirty="0" smtClean="0"/>
              <a:t>General Points: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Ecosystem-based approaches critical, e.g., land-based impacts to fisheries, coral reefs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Political process considerations – need to facilitate participation in GEO (A1 below)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Need to better link activities of existing regional provider and user organizations (A2 below)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Networking of coastal providers/users at local level to address/define needs – </a:t>
            </a:r>
            <a:r>
              <a:rPr lang="en-US" dirty="0" err="1" smtClean="0"/>
              <a:t>upscaling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Need to better access, disseminate and translate information; development/use of indicators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Improved </a:t>
            </a:r>
            <a:r>
              <a:rPr lang="en-US" dirty="0"/>
              <a:t>v</a:t>
            </a:r>
            <a:r>
              <a:rPr lang="en-US" dirty="0" smtClean="0"/>
              <a:t>aluation of resources needed; link environmental changes w/socio-economic impacts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Upscaling</a:t>
            </a:r>
            <a:r>
              <a:rPr lang="en-US" dirty="0" smtClean="0"/>
              <a:t> and downscaling, from both environmental as well as organizational context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u="sng" dirty="0" smtClean="0"/>
              <a:t>Environmental themes: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Need to consider trans-boundary issues, e.g., mapping across the coastal zone – </a:t>
            </a:r>
          </a:p>
          <a:p>
            <a:r>
              <a:rPr lang="en-US" dirty="0"/>
              <a:t> </a:t>
            </a:r>
            <a:r>
              <a:rPr lang="en-US" dirty="0" smtClean="0"/>
              <a:t>  watershed to coastal receiving waters, reefs, mangroves etc.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Water quality was a continuing theme – fate and transport of pollutants; environmental </a:t>
            </a:r>
          </a:p>
          <a:p>
            <a:r>
              <a:rPr lang="en-US" dirty="0"/>
              <a:t> </a:t>
            </a:r>
            <a:r>
              <a:rPr lang="en-US" dirty="0" smtClean="0"/>
              <a:t>  impacts of tourism; also air quality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Erosion; land-use/cover and habitat maps to determine changes over time</a:t>
            </a:r>
          </a:p>
          <a:p>
            <a:endParaRPr lang="en-US" dirty="0"/>
          </a:p>
          <a:p>
            <a:r>
              <a:rPr lang="en-US" u="sng" dirty="0" smtClean="0"/>
              <a:t>Action items:</a:t>
            </a:r>
            <a:endParaRPr lang="en-US" dirty="0"/>
          </a:p>
          <a:p>
            <a:r>
              <a:rPr lang="en-US" dirty="0" smtClean="0"/>
              <a:t>A1: IOC to disseminate information re. joining GEO to UNESCO member states in region - Cesar</a:t>
            </a:r>
          </a:p>
          <a:p>
            <a:r>
              <a:rPr lang="en-US" dirty="0" smtClean="0"/>
              <a:t>A2: Establish regional Caribbean Community of Practice – Deirdre to take lead</a:t>
            </a:r>
          </a:p>
          <a:p>
            <a:r>
              <a:rPr lang="en-US" dirty="0" smtClean="0"/>
              <a:t>A3: Identify specific cases studies of how GEO/GEOSS can support local applications/issues</a:t>
            </a:r>
          </a:p>
          <a:p>
            <a:r>
              <a:rPr lang="en-US" dirty="0" smtClean="0"/>
              <a:t>A4: Work through CARA, IOCARIBE, CZCP et al. to follow up on recommendations to GEO; </a:t>
            </a:r>
          </a:p>
          <a:p>
            <a:r>
              <a:rPr lang="en-US" dirty="0"/>
              <a:t> </a:t>
            </a:r>
            <a:r>
              <a:rPr lang="en-US" dirty="0" smtClean="0"/>
              <a:t>       identify pilot projects and funding opportunities to advance and implement.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255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D</dc:creator>
  <cp:lastModifiedBy>Paul D</cp:lastModifiedBy>
  <cp:revision>29</cp:revision>
  <dcterms:created xsi:type="dcterms:W3CDTF">2011-03-10T14:25:51Z</dcterms:created>
  <dcterms:modified xsi:type="dcterms:W3CDTF">2011-03-11T15:45:19Z</dcterms:modified>
</cp:coreProperties>
</file>