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3EBE6-EB21-4291-BA01-0752CF0DC941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7B61B-8183-40D0-8535-043179274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457200"/>
            <a:ext cx="23503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GEO(SS)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4200" y="4495800"/>
            <a:ext cx="2912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“Caribbean CZCP”</a:t>
            </a:r>
            <a:endParaRPr lang="en-US" sz="24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482" y="5650468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Regional Providers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5638800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Regional Users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0" y="2895600"/>
            <a:ext cx="13019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CZCP</a:t>
            </a:r>
            <a:endParaRPr lang="en-US" sz="32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3810000" y="2362200"/>
            <a:ext cx="9144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V="1">
            <a:off x="4114006" y="2361406"/>
            <a:ext cx="9144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3810794" y="3961606"/>
            <a:ext cx="9144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V="1">
            <a:off x="4114800" y="3960812"/>
            <a:ext cx="9144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rved Left Arrow 19"/>
          <p:cNvSpPr/>
          <p:nvPr/>
        </p:nvSpPr>
        <p:spPr>
          <a:xfrm>
            <a:off x="6041572" y="1306286"/>
            <a:ext cx="1676400" cy="3810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urved Left Arrow 20"/>
          <p:cNvSpPr/>
          <p:nvPr/>
        </p:nvSpPr>
        <p:spPr>
          <a:xfrm flipH="1" flipV="1">
            <a:off x="1371600" y="1143000"/>
            <a:ext cx="1676400" cy="3810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 flipV="1">
            <a:off x="3429000" y="5029200"/>
            <a:ext cx="533400" cy="533400"/>
          </a:xfrm>
          <a:prstGeom prst="straightConnector1">
            <a:avLst/>
          </a:prstGeom>
          <a:ln w="25400">
            <a:headEnd type="arrow" w="med" len="lg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4953000" y="5029200"/>
            <a:ext cx="533400" cy="533400"/>
          </a:xfrm>
          <a:prstGeom prst="straightConnector1">
            <a:avLst/>
          </a:prstGeom>
          <a:ln w="25400">
            <a:headEnd type="arrow" w="med" len="lg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124200" y="1182469"/>
            <a:ext cx="27403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Member nations and </a:t>
            </a:r>
          </a:p>
          <a:p>
            <a:pPr algn="ctr"/>
            <a:r>
              <a:rPr lang="en-US" dirty="0" smtClean="0"/>
              <a:t>participating organizations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981200" y="2438400"/>
            <a:ext cx="12926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GEO tasks,</a:t>
            </a:r>
          </a:p>
          <a:p>
            <a:pPr algn="ctr"/>
            <a:r>
              <a:rPr lang="en-US" i="1" dirty="0" err="1"/>
              <a:t>w</a:t>
            </a:r>
            <a:r>
              <a:rPr lang="en-US" i="1" dirty="0" err="1" smtClean="0"/>
              <a:t>orkplan</a:t>
            </a:r>
            <a:r>
              <a:rPr lang="en-US" i="1" dirty="0" smtClean="0"/>
              <a:t>,</a:t>
            </a:r>
          </a:p>
          <a:p>
            <a:pPr algn="ctr"/>
            <a:r>
              <a:rPr lang="en-US" i="1" dirty="0" smtClean="0"/>
              <a:t>committees</a:t>
            </a:r>
            <a:endParaRPr lang="en-US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2875592" y="6107668"/>
            <a:ext cx="3296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(other nations and organizations)</a:t>
            </a:r>
            <a:endParaRPr lang="en-US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5607795" y="2554069"/>
            <a:ext cx="18598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Global providers:</a:t>
            </a:r>
          </a:p>
          <a:p>
            <a:pPr algn="ctr"/>
            <a:r>
              <a:rPr lang="en-US" i="1" dirty="0" smtClean="0"/>
              <a:t>GOOS, CEOS, et al</a:t>
            </a:r>
            <a:endParaRPr lang="en-US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-25834" y="2895600"/>
            <a:ext cx="1397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“Bottom Up”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772400" y="2907268"/>
            <a:ext cx="1326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“Top Down”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45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NOAA / NESDIS / STAR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D</dc:creator>
  <cp:lastModifiedBy>Paul D</cp:lastModifiedBy>
  <cp:revision>16</cp:revision>
  <dcterms:created xsi:type="dcterms:W3CDTF">2011-03-11T13:26:04Z</dcterms:created>
  <dcterms:modified xsi:type="dcterms:W3CDTF">2011-03-11T15:43:01Z</dcterms:modified>
</cp:coreProperties>
</file>